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80" r:id="rId7"/>
    <p:sldId id="287" r:id="rId8"/>
    <p:sldId id="258" r:id="rId9"/>
    <p:sldId id="259" r:id="rId10"/>
    <p:sldId id="260" r:id="rId11"/>
    <p:sldId id="261" r:id="rId12"/>
    <p:sldId id="276" r:id="rId13"/>
    <p:sldId id="278" r:id="rId14"/>
    <p:sldId id="271" r:id="rId15"/>
    <p:sldId id="272" r:id="rId16"/>
    <p:sldId id="273" r:id="rId17"/>
    <p:sldId id="274" r:id="rId18"/>
    <p:sldId id="275" r:id="rId19"/>
    <p:sldId id="262" r:id="rId20"/>
    <p:sldId id="263" r:id="rId21"/>
    <p:sldId id="264" r:id="rId22"/>
    <p:sldId id="265" r:id="rId23"/>
    <p:sldId id="266" r:id="rId24"/>
    <p:sldId id="267" r:id="rId25"/>
    <p:sldId id="269" r:id="rId26"/>
    <p:sldId id="268" r:id="rId27"/>
    <p:sldId id="270" r:id="rId28"/>
    <p:sldId id="282" r:id="rId29"/>
    <p:sldId id="281" r:id="rId30"/>
    <p:sldId id="283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91"/>
    <p:restoredTop sz="95755"/>
  </p:normalViewPr>
  <p:slideViewPr>
    <p:cSldViewPr snapToGrid="0" snapToObjects="1">
      <p:cViewPr varScale="1">
        <p:scale>
          <a:sx n="109" d="100"/>
          <a:sy n="109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9CF90-591D-004F-BC2D-B6DCD5212E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Zoom training for annual meeting of the convention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F9E0A-125A-0248-9B66-C9ECE3964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Desktop/lap top views have a solid red background</a:t>
            </a:r>
          </a:p>
          <a:p>
            <a:r>
              <a:rPr lang="en-US" dirty="0"/>
              <a:t>Tablet views have a blue background</a:t>
            </a:r>
          </a:p>
          <a:p>
            <a:r>
              <a:rPr lang="en-US" dirty="0"/>
              <a:t>Smart phone views have a gold background</a:t>
            </a:r>
          </a:p>
        </p:txBody>
      </p:sp>
    </p:spTree>
    <p:extLst>
      <p:ext uri="{BB962C8B-B14F-4D97-AF65-F5344CB8AC3E}">
        <p14:creationId xmlns:p14="http://schemas.microsoft.com/office/powerpoint/2010/main" val="127895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 System Preferences">
            <a:extLst>
              <a:ext uri="{FF2B5EF4-FFF2-40B4-BE49-F238E27FC236}">
                <a16:creationId xmlns:a16="http://schemas.microsoft.com/office/drawing/2014/main" id="{456D66FC-786C-184C-8DD3-0E71E737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97" y="0"/>
            <a:ext cx="4144403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EE682-0BA3-0140-8F7D-3F6BEA1D277A}"/>
              </a:ext>
            </a:extLst>
          </p:cNvPr>
          <p:cNvSpPr txBox="1"/>
          <p:nvPr/>
        </p:nvSpPr>
        <p:spPr>
          <a:xfrm>
            <a:off x="187183" y="2115336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Open System Preferences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468128-4666-964A-B0B5-784E519B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93" y="0"/>
            <a:ext cx="3910371" cy="3334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EC8D4B-186E-F046-A02C-03F99C638F2E}"/>
              </a:ext>
            </a:extLst>
          </p:cNvPr>
          <p:cNvSpPr txBox="1"/>
          <p:nvPr/>
        </p:nvSpPr>
        <p:spPr>
          <a:xfrm>
            <a:off x="241594" y="3242631"/>
            <a:ext cx="154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Click on Security &amp; Privacy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DC5DDA-55EA-0D41-9377-288BC80ED626}"/>
              </a:ext>
            </a:extLst>
          </p:cNvPr>
          <p:cNvCxnSpPr/>
          <p:nvPr/>
        </p:nvCxnSpPr>
        <p:spPr>
          <a:xfrm flipH="1">
            <a:off x="4953000" y="1737360"/>
            <a:ext cx="563880" cy="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33FFDB-DCDD-0C42-A9C6-B34326DAE576}"/>
              </a:ext>
            </a:extLst>
          </p:cNvPr>
          <p:cNvSpPr txBox="1"/>
          <p:nvPr/>
        </p:nvSpPr>
        <p:spPr>
          <a:xfrm>
            <a:off x="6207074" y="117231"/>
            <a:ext cx="139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Click on Privacy tab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D3AA8E-6196-A843-BD86-77359410A64C}"/>
              </a:ext>
            </a:extLst>
          </p:cNvPr>
          <p:cNvSpPr txBox="1"/>
          <p:nvPr/>
        </p:nvSpPr>
        <p:spPr>
          <a:xfrm>
            <a:off x="6237553" y="1040561"/>
            <a:ext cx="138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Click on Camera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4E552-0452-0140-8C60-413C50439150}"/>
              </a:ext>
            </a:extLst>
          </p:cNvPr>
          <p:cNvCxnSpPr>
            <a:cxnSpLocks/>
          </p:cNvCxnSpPr>
          <p:nvPr/>
        </p:nvCxnSpPr>
        <p:spPr>
          <a:xfrm flipH="1">
            <a:off x="10561320" y="440396"/>
            <a:ext cx="1125844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43F2D8-683F-4046-AF41-6F26AB0BF64B}"/>
              </a:ext>
            </a:extLst>
          </p:cNvPr>
          <p:cNvCxnSpPr>
            <a:cxnSpLocks/>
          </p:cNvCxnSpPr>
          <p:nvPr/>
        </p:nvCxnSpPr>
        <p:spPr>
          <a:xfrm flipH="1" flipV="1">
            <a:off x="8787098" y="1963892"/>
            <a:ext cx="498455" cy="35431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4E3B40-CA34-EC44-98FB-BA8E4BE8802C}"/>
              </a:ext>
            </a:extLst>
          </p:cNvPr>
          <p:cNvSpPr txBox="1"/>
          <p:nvPr/>
        </p:nvSpPr>
        <p:spPr>
          <a:xfrm>
            <a:off x="10767060" y="255730"/>
            <a:ext cx="35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07AA7-3C40-884F-A7B0-C0FD7151D9B0}"/>
              </a:ext>
            </a:extLst>
          </p:cNvPr>
          <p:cNvSpPr txBox="1"/>
          <p:nvPr/>
        </p:nvSpPr>
        <p:spPr>
          <a:xfrm>
            <a:off x="8871957" y="1948873"/>
            <a:ext cx="32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D2AF14-EA7A-3B48-B6FF-4F4F1FEA60B1}"/>
              </a:ext>
            </a:extLst>
          </p:cNvPr>
          <p:cNvSpPr txBox="1"/>
          <p:nvPr/>
        </p:nvSpPr>
        <p:spPr>
          <a:xfrm>
            <a:off x="6340717" y="1737360"/>
            <a:ext cx="1264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Check box next to Zoom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7C009A-1C61-534B-BE61-2E6A74F1E24E}"/>
              </a:ext>
            </a:extLst>
          </p:cNvPr>
          <p:cNvCxnSpPr>
            <a:cxnSpLocks/>
          </p:cNvCxnSpPr>
          <p:nvPr/>
        </p:nvCxnSpPr>
        <p:spPr>
          <a:xfrm flipV="1">
            <a:off x="9543537" y="1948874"/>
            <a:ext cx="1" cy="73296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DAC7D3-5F5F-A94B-A7C9-DDCDFD8B18B3}"/>
              </a:ext>
            </a:extLst>
          </p:cNvPr>
          <p:cNvSpPr txBox="1"/>
          <p:nvPr/>
        </p:nvSpPr>
        <p:spPr>
          <a:xfrm>
            <a:off x="9415163" y="2014359"/>
            <a:ext cx="35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DAAF07-98AA-CC46-AB48-AEBB665D6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905" y="3429000"/>
            <a:ext cx="3987624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50DFF1-CD32-9E40-AE27-860E8B24DE90}"/>
              </a:ext>
            </a:extLst>
          </p:cNvPr>
          <p:cNvSpPr txBox="1"/>
          <p:nvPr/>
        </p:nvSpPr>
        <p:spPr>
          <a:xfrm>
            <a:off x="8787098" y="3611289"/>
            <a:ext cx="1774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Repeat the process for Microphone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16A11F-46AE-764A-BB43-FD9C181A24FC}"/>
              </a:ext>
            </a:extLst>
          </p:cNvPr>
          <p:cNvSpPr txBox="1"/>
          <p:nvPr/>
        </p:nvSpPr>
        <p:spPr>
          <a:xfrm>
            <a:off x="92097" y="117231"/>
            <a:ext cx="1748425" cy="1754326"/>
          </a:xfrm>
          <a:prstGeom prst="rect">
            <a:avLst/>
          </a:prstGeom>
          <a:noFill/>
          <a:ln w="1016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you are prompted by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update privacy settings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F847C-5EAC-EF44-B372-857CBF0B5C44}"/>
              </a:ext>
            </a:extLst>
          </p:cNvPr>
          <p:cNvSpPr txBox="1"/>
          <p:nvPr/>
        </p:nvSpPr>
        <p:spPr>
          <a:xfrm>
            <a:off x="5026939" y="1579541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3720B2-3E79-1A42-995C-B7400E7A26A6}"/>
              </a:ext>
            </a:extLst>
          </p:cNvPr>
          <p:cNvCxnSpPr>
            <a:cxnSpLocks/>
          </p:cNvCxnSpPr>
          <p:nvPr/>
        </p:nvCxnSpPr>
        <p:spPr>
          <a:xfrm flipH="1">
            <a:off x="5906667" y="5679559"/>
            <a:ext cx="829413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4D3D29-F3D8-C047-96CD-5F4A6149B0C4}"/>
              </a:ext>
            </a:extLst>
          </p:cNvPr>
          <p:cNvSpPr txBox="1"/>
          <p:nvPr/>
        </p:nvSpPr>
        <p:spPr>
          <a:xfrm>
            <a:off x="6024194" y="5489059"/>
            <a:ext cx="3657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664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0720" y="46339"/>
            <a:ext cx="9753600" cy="6606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2194560" y="6191111"/>
            <a:ext cx="281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view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173D4F-B967-8A4B-A603-34EACDBA781C}"/>
              </a:ext>
            </a:extLst>
          </p:cNvPr>
          <p:cNvCxnSpPr/>
          <p:nvPr/>
        </p:nvCxnSpPr>
        <p:spPr>
          <a:xfrm flipH="1" flipV="1">
            <a:off x="8136988" y="3282461"/>
            <a:ext cx="750277" cy="29307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72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337" y="3891"/>
            <a:ext cx="10066974" cy="68541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>
            <a:cxnSpLocks/>
          </p:cNvCxnSpPr>
          <p:nvPr/>
        </p:nvCxnSpPr>
        <p:spPr>
          <a:xfrm>
            <a:off x="3402038" y="5044440"/>
            <a:ext cx="0" cy="1150621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2407920" y="390203"/>
            <a:ext cx="281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8FAA0A-9197-1F4A-B0DB-3EA24EDCB8E3}"/>
              </a:ext>
            </a:extLst>
          </p:cNvPr>
          <p:cNvCxnSpPr>
            <a:cxnSpLocks/>
          </p:cNvCxnSpPr>
          <p:nvPr/>
        </p:nvCxnSpPr>
        <p:spPr>
          <a:xfrm>
            <a:off x="2595490" y="5044440"/>
            <a:ext cx="0" cy="102870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D1BA37-9B2E-144D-B117-38926B96C2B3}"/>
              </a:ext>
            </a:extLst>
          </p:cNvPr>
          <p:cNvSpPr txBox="1"/>
          <p:nvPr/>
        </p:nvSpPr>
        <p:spPr>
          <a:xfrm>
            <a:off x="2120337" y="1691224"/>
            <a:ext cx="2947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Microphone muted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stopped</a:t>
            </a:r>
          </a:p>
        </p:txBody>
      </p:sp>
    </p:spTree>
    <p:extLst>
      <p:ext uri="{BB962C8B-B14F-4D97-AF65-F5344CB8AC3E}">
        <p14:creationId xmlns:p14="http://schemas.microsoft.com/office/powerpoint/2010/main" val="3524921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92589" y="0"/>
            <a:ext cx="10111731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4434840" y="475755"/>
            <a:ext cx="281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GALLERY view</a:t>
            </a:r>
          </a:p>
        </p:txBody>
      </p:sp>
    </p:spTree>
    <p:extLst>
      <p:ext uri="{BB962C8B-B14F-4D97-AF65-F5344CB8AC3E}">
        <p14:creationId xmlns:p14="http://schemas.microsoft.com/office/powerpoint/2010/main" val="109498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75997" y="0"/>
            <a:ext cx="9916003" cy="6751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2575560" y="257908"/>
            <a:ext cx="281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SPEAKER view</a:t>
            </a:r>
          </a:p>
        </p:txBody>
      </p:sp>
    </p:spTree>
    <p:extLst>
      <p:ext uri="{BB962C8B-B14F-4D97-AF65-F5344CB8AC3E}">
        <p14:creationId xmlns:p14="http://schemas.microsoft.com/office/powerpoint/2010/main" val="224940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657" y="27272"/>
            <a:ext cx="5354076" cy="6207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C9DE2-927B-7B4F-B07A-46400AD0EAF8}"/>
              </a:ext>
            </a:extLst>
          </p:cNvPr>
          <p:cNvSpPr txBox="1"/>
          <p:nvPr/>
        </p:nvSpPr>
        <p:spPr>
          <a:xfrm>
            <a:off x="870697" y="1185951"/>
            <a:ext cx="383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Click on Participants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9B54E9-82E6-D04D-B32F-BDD6E5F497D8}"/>
              </a:ext>
            </a:extLst>
          </p:cNvPr>
          <p:cNvCxnSpPr>
            <a:cxnSpLocks/>
          </p:cNvCxnSpPr>
          <p:nvPr/>
        </p:nvCxnSpPr>
        <p:spPr>
          <a:xfrm>
            <a:off x="2438402" y="4803473"/>
            <a:ext cx="0" cy="94088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4A2AB4-320D-E743-8907-3AFF70B69928}"/>
              </a:ext>
            </a:extLst>
          </p:cNvPr>
          <p:cNvSpPr txBox="1"/>
          <p:nvPr/>
        </p:nvSpPr>
        <p:spPr>
          <a:xfrm>
            <a:off x="2271349" y="5253883"/>
            <a:ext cx="33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D11106C-9BEB-CB49-A258-1FDFA3C1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924" y="27272"/>
            <a:ext cx="6690798" cy="65357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>
            <a:cxnSpLocks/>
          </p:cNvCxnSpPr>
          <p:nvPr/>
        </p:nvCxnSpPr>
        <p:spPr>
          <a:xfrm>
            <a:off x="11475756" y="4195151"/>
            <a:ext cx="35133" cy="201741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54DE38-E654-DC48-B782-28F967D0AE86}"/>
              </a:ext>
            </a:extLst>
          </p:cNvPr>
          <p:cNvSpPr txBox="1"/>
          <p:nvPr/>
        </p:nvSpPr>
        <p:spPr>
          <a:xfrm>
            <a:off x="88657" y="360167"/>
            <a:ext cx="10564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raise your VIRTUAL hand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FAA2C-2370-5C4F-9FDC-B3994C0CE879}"/>
              </a:ext>
            </a:extLst>
          </p:cNvPr>
          <p:cNvSpPr txBox="1"/>
          <p:nvPr/>
        </p:nvSpPr>
        <p:spPr>
          <a:xfrm>
            <a:off x="11401573" y="5793643"/>
            <a:ext cx="375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4263006" y="724286"/>
            <a:ext cx="281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84AAF-10AE-3F4D-9771-DCCCFBB78D0B}"/>
              </a:ext>
            </a:extLst>
          </p:cNvPr>
          <p:cNvSpPr txBox="1"/>
          <p:nvPr/>
        </p:nvSpPr>
        <p:spPr>
          <a:xfrm>
            <a:off x="6400800" y="1177251"/>
            <a:ext cx="382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Click on Raise Hand</a:t>
            </a:r>
          </a:p>
        </p:txBody>
      </p:sp>
    </p:spTree>
    <p:extLst>
      <p:ext uri="{BB962C8B-B14F-4D97-AF65-F5344CB8AC3E}">
        <p14:creationId xmlns:p14="http://schemas.microsoft.com/office/powerpoint/2010/main" val="138293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19AF28-B579-134D-8268-D94710E9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31" y="0"/>
            <a:ext cx="8077200" cy="605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983D4-A53E-644C-B568-6B9C716A8380}"/>
              </a:ext>
            </a:extLst>
          </p:cNvPr>
          <p:cNvSpPr txBox="1"/>
          <p:nvPr/>
        </p:nvSpPr>
        <p:spPr>
          <a:xfrm>
            <a:off x="457201" y="2579076"/>
            <a:ext cx="1395046" cy="138499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1D516B-B7EE-9743-8B03-44FE8450FE28}"/>
              </a:ext>
            </a:extLst>
          </p:cNvPr>
          <p:cNvCxnSpPr/>
          <p:nvPr/>
        </p:nvCxnSpPr>
        <p:spPr>
          <a:xfrm flipH="1" flipV="1">
            <a:off x="8264769" y="3681046"/>
            <a:ext cx="1090246" cy="621323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3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7C11F4-E231-FA42-AE92-B525EE0F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-1"/>
            <a:ext cx="8600049" cy="6450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B764A-6A31-B04F-895C-D54719EE30C2}"/>
              </a:ext>
            </a:extLst>
          </p:cNvPr>
          <p:cNvSpPr txBox="1"/>
          <p:nvPr/>
        </p:nvSpPr>
        <p:spPr>
          <a:xfrm>
            <a:off x="281354" y="2215662"/>
            <a:ext cx="1288366" cy="1213338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5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261451-23F2-AA4C-A6AF-98D6C819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08" y="0"/>
            <a:ext cx="8124092" cy="60930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BD28C8-B103-7543-B5A2-622671ABD16F}"/>
              </a:ext>
            </a:extLst>
          </p:cNvPr>
          <p:cNvCxnSpPr/>
          <p:nvPr/>
        </p:nvCxnSpPr>
        <p:spPr>
          <a:xfrm flipH="1" flipV="1">
            <a:off x="7362092" y="3634154"/>
            <a:ext cx="1746739" cy="1289538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7DC1C9-D8AF-5E42-A6BE-42877B95FEB3}"/>
              </a:ext>
            </a:extLst>
          </p:cNvPr>
          <p:cNvSpPr txBox="1"/>
          <p:nvPr/>
        </p:nvSpPr>
        <p:spPr>
          <a:xfrm>
            <a:off x="182880" y="2377440"/>
            <a:ext cx="1219200" cy="120032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</a:p>
        </p:txBody>
      </p:sp>
    </p:spTree>
    <p:extLst>
      <p:ext uri="{BB962C8B-B14F-4D97-AF65-F5344CB8AC3E}">
        <p14:creationId xmlns:p14="http://schemas.microsoft.com/office/powerpoint/2010/main" val="102570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F95C7A-1FFA-AE42-BBB9-9580EC60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83" y="117231"/>
            <a:ext cx="8253047" cy="61897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49C648-FB15-3843-A4B3-CBB39B1A0B20}"/>
              </a:ext>
            </a:extLst>
          </p:cNvPr>
          <p:cNvCxnSpPr/>
          <p:nvPr/>
        </p:nvCxnSpPr>
        <p:spPr>
          <a:xfrm flipH="1" flipV="1">
            <a:off x="8100646" y="3801794"/>
            <a:ext cx="1324708" cy="644769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31E45B-1865-C54F-8884-671D9404B72D}"/>
              </a:ext>
            </a:extLst>
          </p:cNvPr>
          <p:cNvSpPr txBox="1"/>
          <p:nvPr/>
        </p:nvSpPr>
        <p:spPr>
          <a:xfrm>
            <a:off x="167640" y="1996440"/>
            <a:ext cx="1295400" cy="120032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</a:p>
        </p:txBody>
      </p:sp>
    </p:spTree>
    <p:extLst>
      <p:ext uri="{BB962C8B-B14F-4D97-AF65-F5344CB8AC3E}">
        <p14:creationId xmlns:p14="http://schemas.microsoft.com/office/powerpoint/2010/main" val="16151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121D-F227-1844-83A9-5FC20AEC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15DA8-2079-3648-969C-3B150DB1CE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Please mute your microphone, stop your video, and be in speaker view.  If you do not know how to do this, don’t worry, we will cover this is in </a:t>
            </a:r>
            <a:r>
              <a:rPr lang="en-US"/>
              <a:t>later slides.</a:t>
            </a:r>
          </a:p>
          <a:p>
            <a:r>
              <a:rPr lang="en-US" dirty="0"/>
              <a:t>This meeting is being recorded and a link to the recording will be on the diocese’s 52</a:t>
            </a:r>
            <a:r>
              <a:rPr lang="en-US" baseline="30000" dirty="0"/>
              <a:t>nd</a:t>
            </a:r>
            <a:r>
              <a:rPr lang="en-US" dirty="0"/>
              <a:t> convention webpage.</a:t>
            </a:r>
          </a:p>
          <a:p>
            <a:r>
              <a:rPr lang="en-US" dirty="0"/>
              <a:t>We will answer as many questions as possible in the time allotted</a:t>
            </a:r>
          </a:p>
          <a:p>
            <a:r>
              <a:rPr lang="en-US" dirty="0"/>
              <a:t>Hopefully, you were able to download the zoom app to your device</a:t>
            </a:r>
          </a:p>
        </p:txBody>
      </p:sp>
    </p:spTree>
    <p:extLst>
      <p:ext uri="{BB962C8B-B14F-4D97-AF65-F5344CB8AC3E}">
        <p14:creationId xmlns:p14="http://schemas.microsoft.com/office/powerpoint/2010/main" val="47470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80" y="0"/>
            <a:ext cx="8930640" cy="66979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/>
          <p:nvPr/>
        </p:nvCxnSpPr>
        <p:spPr>
          <a:xfrm flipH="1" flipV="1">
            <a:off x="8159262" y="3348990"/>
            <a:ext cx="1453661" cy="411480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487680" y="2239108"/>
            <a:ext cx="1143000" cy="120032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</a:p>
        </p:txBody>
      </p:sp>
    </p:spTree>
    <p:extLst>
      <p:ext uri="{BB962C8B-B14F-4D97-AF65-F5344CB8AC3E}">
        <p14:creationId xmlns:p14="http://schemas.microsoft.com/office/powerpoint/2010/main" val="2139016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19400" y="0"/>
            <a:ext cx="8884920" cy="66636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>
            <a:cxnSpLocks/>
          </p:cNvCxnSpPr>
          <p:nvPr/>
        </p:nvCxnSpPr>
        <p:spPr>
          <a:xfrm flipV="1">
            <a:off x="9574237" y="617219"/>
            <a:ext cx="1" cy="1176411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187276" y="501748"/>
            <a:ext cx="1275764" cy="120032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8FAA0A-9197-1F4A-B0DB-3EA24EDCB8E3}"/>
              </a:ext>
            </a:extLst>
          </p:cNvPr>
          <p:cNvCxnSpPr>
            <a:cxnSpLocks/>
          </p:cNvCxnSpPr>
          <p:nvPr/>
        </p:nvCxnSpPr>
        <p:spPr>
          <a:xfrm flipV="1">
            <a:off x="8874369" y="617219"/>
            <a:ext cx="1" cy="1176411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D1BA37-9B2E-144D-B117-38926B96C2B3}"/>
              </a:ext>
            </a:extLst>
          </p:cNvPr>
          <p:cNvSpPr txBox="1"/>
          <p:nvPr/>
        </p:nvSpPr>
        <p:spPr>
          <a:xfrm>
            <a:off x="58322" y="2885866"/>
            <a:ext cx="1922878" cy="1938992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Microphone muted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Video stopped</a:t>
            </a:r>
          </a:p>
        </p:txBody>
      </p:sp>
    </p:spTree>
    <p:extLst>
      <p:ext uri="{BB962C8B-B14F-4D97-AF65-F5344CB8AC3E}">
        <p14:creationId xmlns:p14="http://schemas.microsoft.com/office/powerpoint/2010/main" val="141465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88920" y="0"/>
            <a:ext cx="8915400" cy="6686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487680" y="2239108"/>
            <a:ext cx="1691640" cy="156966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GALLERY view</a:t>
            </a:r>
          </a:p>
        </p:txBody>
      </p:sp>
    </p:spTree>
    <p:extLst>
      <p:ext uri="{BB962C8B-B14F-4D97-AF65-F5344CB8AC3E}">
        <p14:creationId xmlns:p14="http://schemas.microsoft.com/office/powerpoint/2010/main" val="4126408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44800" y="0"/>
            <a:ext cx="8859520" cy="6644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487680" y="2239108"/>
            <a:ext cx="1691640" cy="156966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Tablet (iPad) SPEAKER view</a:t>
            </a:r>
          </a:p>
        </p:txBody>
      </p:sp>
    </p:spTree>
    <p:extLst>
      <p:ext uri="{BB962C8B-B14F-4D97-AF65-F5344CB8AC3E}">
        <p14:creationId xmlns:p14="http://schemas.microsoft.com/office/powerpoint/2010/main" val="2378857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82462" y="0"/>
            <a:ext cx="8046720" cy="60350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>
            <a:cxnSpLocks/>
          </p:cNvCxnSpPr>
          <p:nvPr/>
        </p:nvCxnSpPr>
        <p:spPr>
          <a:xfrm>
            <a:off x="7655169" y="2689050"/>
            <a:ext cx="1676402" cy="0"/>
          </a:xfrm>
          <a:prstGeom prst="straightConnector1">
            <a:avLst/>
          </a:prstGeom>
          <a:ln w="1270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574431" y="5052646"/>
            <a:ext cx="281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Tablet (iPad)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4DE38-E654-DC48-B782-28F967D0AE86}"/>
              </a:ext>
            </a:extLst>
          </p:cNvPr>
          <p:cNvSpPr txBox="1"/>
          <p:nvPr/>
        </p:nvSpPr>
        <p:spPr>
          <a:xfrm>
            <a:off x="574431" y="414997"/>
            <a:ext cx="256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raise your VIRTUAL hand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C9DE2-927B-7B4F-B07A-46400AD0EAF8}"/>
              </a:ext>
            </a:extLst>
          </p:cNvPr>
          <p:cNvSpPr txBox="1"/>
          <p:nvPr/>
        </p:nvSpPr>
        <p:spPr>
          <a:xfrm>
            <a:off x="487680" y="1453662"/>
            <a:ext cx="2794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Tap on More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Tap Raise Hand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Note: we will not be using the emojis at the top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9B54E9-82E6-D04D-B32F-BDD6E5F497D8}"/>
              </a:ext>
            </a:extLst>
          </p:cNvPr>
          <p:cNvCxnSpPr>
            <a:cxnSpLocks/>
          </p:cNvCxnSpPr>
          <p:nvPr/>
        </p:nvCxnSpPr>
        <p:spPr>
          <a:xfrm flipH="1" flipV="1">
            <a:off x="11179128" y="532228"/>
            <a:ext cx="581462" cy="1038665"/>
          </a:xfrm>
          <a:prstGeom prst="straightConnector1">
            <a:avLst/>
          </a:prstGeom>
          <a:ln w="1270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4A2AB4-320D-E743-8907-3AFF70B69928}"/>
              </a:ext>
            </a:extLst>
          </p:cNvPr>
          <p:cNvSpPr txBox="1"/>
          <p:nvPr/>
        </p:nvSpPr>
        <p:spPr>
          <a:xfrm>
            <a:off x="11179128" y="638294"/>
            <a:ext cx="33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FAA2C-2370-5C4F-9FDC-B3994C0CE879}"/>
              </a:ext>
            </a:extLst>
          </p:cNvPr>
          <p:cNvSpPr txBox="1"/>
          <p:nvPr/>
        </p:nvSpPr>
        <p:spPr>
          <a:xfrm>
            <a:off x="8932988" y="2535161"/>
            <a:ext cx="375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85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8269" y="1021081"/>
            <a:ext cx="10249042" cy="473560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>
            <a:cxnSpLocks/>
          </p:cNvCxnSpPr>
          <p:nvPr/>
        </p:nvCxnSpPr>
        <p:spPr>
          <a:xfrm>
            <a:off x="4880318" y="3653253"/>
            <a:ext cx="0" cy="1150621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0" y="554027"/>
            <a:ext cx="193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Smart phone (iPhone)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8FAA0A-9197-1F4A-B0DB-3EA24EDCB8E3}"/>
              </a:ext>
            </a:extLst>
          </p:cNvPr>
          <p:cNvCxnSpPr>
            <a:cxnSpLocks/>
          </p:cNvCxnSpPr>
          <p:nvPr/>
        </p:nvCxnSpPr>
        <p:spPr>
          <a:xfrm>
            <a:off x="2793610" y="3870005"/>
            <a:ext cx="0" cy="102870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D1BA37-9B2E-144D-B117-38926B96C2B3}"/>
              </a:ext>
            </a:extLst>
          </p:cNvPr>
          <p:cNvSpPr txBox="1"/>
          <p:nvPr/>
        </p:nvSpPr>
        <p:spPr>
          <a:xfrm>
            <a:off x="87116" y="4803874"/>
            <a:ext cx="193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Microphone muted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Video stopped</a:t>
            </a:r>
          </a:p>
        </p:txBody>
      </p:sp>
    </p:spTree>
    <p:extLst>
      <p:ext uri="{BB962C8B-B14F-4D97-AF65-F5344CB8AC3E}">
        <p14:creationId xmlns:p14="http://schemas.microsoft.com/office/powerpoint/2010/main" val="286645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1461" y="1188719"/>
            <a:ext cx="9710539" cy="4480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AD4B7-AC98-BD43-B37B-BFA0A3E7FD7D}"/>
              </a:ext>
            </a:extLst>
          </p:cNvPr>
          <p:cNvSpPr txBox="1"/>
          <p:nvPr/>
        </p:nvSpPr>
        <p:spPr>
          <a:xfrm>
            <a:off x="487680" y="2239108"/>
            <a:ext cx="1691640" cy="1938992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Smart phone (iPhone) SPEAKER view</a:t>
            </a:r>
          </a:p>
        </p:txBody>
      </p:sp>
    </p:spTree>
    <p:extLst>
      <p:ext uri="{BB962C8B-B14F-4D97-AF65-F5344CB8AC3E}">
        <p14:creationId xmlns:p14="http://schemas.microsoft.com/office/powerpoint/2010/main" val="3620673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E57126-8C96-6446-AF29-379C9342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27" y="1408083"/>
            <a:ext cx="5396874" cy="2493645"/>
          </a:xfrm>
          <a:prstGeom prst="rect">
            <a:avLst/>
          </a:prstGeom>
        </p:spPr>
      </p:pic>
      <p:pic>
        <p:nvPicPr>
          <p:cNvPr id="6" name="Picture 5" descr="A screenshot of a television screen&#10;&#10;Description automatically generated">
            <a:extLst>
              <a:ext uri="{FF2B5EF4-FFF2-40B4-BE49-F238E27FC236}">
                <a16:creationId xmlns:a16="http://schemas.microsoft.com/office/drawing/2014/main" id="{EFFE3324-6ADC-C649-BF4F-247551714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8" y="1408083"/>
            <a:ext cx="5261124" cy="2430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AE98F-682F-EF4B-83E8-7B26C9F435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1178" y="4451681"/>
            <a:ext cx="5207880" cy="240631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9B54E9-82E6-D04D-B32F-BDD6E5F497D8}"/>
              </a:ext>
            </a:extLst>
          </p:cNvPr>
          <p:cNvCxnSpPr>
            <a:cxnSpLocks/>
          </p:cNvCxnSpPr>
          <p:nvPr/>
        </p:nvCxnSpPr>
        <p:spPr>
          <a:xfrm>
            <a:off x="4998138" y="2488111"/>
            <a:ext cx="0" cy="940889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4A2AB4-320D-E743-8907-3AFF70B69928}"/>
              </a:ext>
            </a:extLst>
          </p:cNvPr>
          <p:cNvSpPr txBox="1"/>
          <p:nvPr/>
        </p:nvSpPr>
        <p:spPr>
          <a:xfrm>
            <a:off x="4831085" y="2981695"/>
            <a:ext cx="33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3216F-B558-CD49-85BE-16834952153C}"/>
              </a:ext>
            </a:extLst>
          </p:cNvPr>
          <p:cNvCxnSpPr>
            <a:cxnSpLocks/>
          </p:cNvCxnSpPr>
          <p:nvPr/>
        </p:nvCxnSpPr>
        <p:spPr>
          <a:xfrm flipH="1">
            <a:off x="9799320" y="2773680"/>
            <a:ext cx="1175533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0FAA2C-2370-5C4F-9FDC-B3994C0CE879}"/>
              </a:ext>
            </a:extLst>
          </p:cNvPr>
          <p:cNvSpPr txBox="1"/>
          <p:nvPr/>
        </p:nvSpPr>
        <p:spPr>
          <a:xfrm>
            <a:off x="9938714" y="2623543"/>
            <a:ext cx="375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84AAF-10AE-3F4D-9771-DCCCFBB78D0B}"/>
              </a:ext>
            </a:extLst>
          </p:cNvPr>
          <p:cNvSpPr txBox="1"/>
          <p:nvPr/>
        </p:nvSpPr>
        <p:spPr>
          <a:xfrm>
            <a:off x="6400800" y="821418"/>
            <a:ext cx="382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Tap on Raise Hand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734EB-84BE-1943-91BA-05F25DABD369}"/>
              </a:ext>
            </a:extLst>
          </p:cNvPr>
          <p:cNvSpPr txBox="1"/>
          <p:nvPr/>
        </p:nvSpPr>
        <p:spPr>
          <a:xfrm>
            <a:off x="408513" y="286785"/>
            <a:ext cx="1137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raise your virtual hand-smart phone (iPhone) view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60BC46-1134-8B4E-84F4-835B43D19076}"/>
              </a:ext>
            </a:extLst>
          </p:cNvPr>
          <p:cNvSpPr txBox="1"/>
          <p:nvPr/>
        </p:nvSpPr>
        <p:spPr>
          <a:xfrm>
            <a:off x="411481" y="870912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Tap More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63548-FBE7-E146-B150-86C5E28E3646}"/>
              </a:ext>
            </a:extLst>
          </p:cNvPr>
          <p:cNvSpPr txBox="1"/>
          <p:nvPr/>
        </p:nvSpPr>
        <p:spPr>
          <a:xfrm>
            <a:off x="408513" y="4053840"/>
            <a:ext cx="458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Scroll up until you see Raise Hand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114EBA-59D9-3243-85C3-8A4E7A298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727" y="4423172"/>
            <a:ext cx="5207880" cy="24063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22F0DE-18D5-DC41-8908-4EA643C5532C}"/>
              </a:ext>
            </a:extLst>
          </p:cNvPr>
          <p:cNvSpPr txBox="1"/>
          <p:nvPr/>
        </p:nvSpPr>
        <p:spPr>
          <a:xfrm>
            <a:off x="5765900" y="3977928"/>
            <a:ext cx="562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 You will see Lower Hand if your hand is raised</a:t>
            </a:r>
          </a:p>
        </p:txBody>
      </p:sp>
    </p:spTree>
    <p:extLst>
      <p:ext uri="{BB962C8B-B14F-4D97-AF65-F5344CB8AC3E}">
        <p14:creationId xmlns:p14="http://schemas.microsoft.com/office/powerpoint/2010/main" val="3268649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193709B-5469-7647-948F-F1FD41D1F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2752565" y="1003258"/>
            <a:ext cx="6686871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0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1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person&#10;&#10;Description automatically generated">
            <a:extLst>
              <a:ext uri="{FF2B5EF4-FFF2-40B4-BE49-F238E27FC236}">
                <a16:creationId xmlns:a16="http://schemas.microsoft.com/office/drawing/2014/main" id="{C25CD443-AD5B-2B40-B822-AB6DFEF2A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10467" y="-176867"/>
            <a:ext cx="5571066" cy="72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7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D36-162E-2F43-B732-E1E4817B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                        And  </a:t>
            </a:r>
          </a:p>
        </p:txBody>
      </p:sp>
      <p:pic>
        <p:nvPicPr>
          <p:cNvPr id="6" name="Content Placeholder 5" descr="Thumbs up sign">
            <a:extLst>
              <a:ext uri="{FF2B5EF4-FFF2-40B4-BE49-F238E27FC236}">
                <a16:creationId xmlns:a16="http://schemas.microsoft.com/office/drawing/2014/main" id="{C8AFC8E1-D2B9-3E49-9A85-F604FC6766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7440" y="685800"/>
            <a:ext cx="914400" cy="914400"/>
          </a:xfrm>
        </p:spPr>
      </p:pic>
      <p:pic>
        <p:nvPicPr>
          <p:cNvPr id="8" name="Content Placeholder 7" descr="Thumbs Down">
            <a:extLst>
              <a:ext uri="{FF2B5EF4-FFF2-40B4-BE49-F238E27FC236}">
                <a16:creationId xmlns:a16="http://schemas.microsoft.com/office/drawing/2014/main" id="{25BE812B-3232-A34B-8AEF-22F13B131C3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0980" y="807670"/>
            <a:ext cx="914400" cy="9144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E6997-7ED6-CD47-B609-789D01BE255A}"/>
              </a:ext>
            </a:extLst>
          </p:cNvPr>
          <p:cNvSpPr txBox="1"/>
          <p:nvPr/>
        </p:nvSpPr>
        <p:spPr>
          <a:xfrm>
            <a:off x="396240" y="1843940"/>
            <a:ext cx="5488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mindful of your background setting.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 doors behind you,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Dress appropriately top and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Alert your family that you have the camera “live,”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Silence all the noisemakers in your space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 with light in front of you, not behind you.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 off your microphone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 off your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in speaker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headset/pods that can plug 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1F07D-3C4D-DB49-BF83-AC31F6EC8071}"/>
              </a:ext>
            </a:extLst>
          </p:cNvPr>
          <p:cNvSpPr txBox="1"/>
          <p:nvPr/>
        </p:nvSpPr>
        <p:spPr>
          <a:xfrm>
            <a:off x="6447692" y="1843940"/>
            <a:ext cx="4759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munching and background noises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Having the camera below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Having the camera too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an iPhone unless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not possible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3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6" name="Group 55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57" name="Rectangle 56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picture containing photo, covered, many, different&#10;&#10;Description automatically generated">
            <a:extLst>
              <a:ext uri="{FF2B5EF4-FFF2-40B4-BE49-F238E27FC236}">
                <a16:creationId xmlns:a16="http://schemas.microsoft.com/office/drawing/2014/main" id="{532702C7-276B-CC4A-AC80-E3FF70B88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2" y="762000"/>
            <a:ext cx="11713029" cy="409956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2514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B15BF-B3AF-C84A-AD3A-4361EA456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Timetable for the annual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434C-3868-1744-AC88-CC58843A2F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8:30 am – 9:45 am: credentials (check-in)</a:t>
            </a:r>
          </a:p>
          <a:p>
            <a:r>
              <a:rPr lang="en-US" dirty="0"/>
              <a:t>10:00 am – 11:00 am: session #1</a:t>
            </a:r>
          </a:p>
          <a:p>
            <a:r>
              <a:rPr lang="en-US" dirty="0"/>
              <a:t>11:00 am – 11:15 am: break</a:t>
            </a:r>
          </a:p>
          <a:p>
            <a:r>
              <a:rPr lang="en-US" dirty="0"/>
              <a:t>11:15 am – 12:15 pm: session #2</a:t>
            </a:r>
          </a:p>
          <a:p>
            <a:r>
              <a:rPr lang="en-US" dirty="0"/>
              <a:t>12:15 pm – 1:00 pm: Lunch break</a:t>
            </a:r>
          </a:p>
          <a:p>
            <a:r>
              <a:rPr lang="en-US" dirty="0"/>
              <a:t>1:00 pm – 2:00 pm: session #3</a:t>
            </a:r>
          </a:p>
        </p:txBody>
      </p:sp>
    </p:spTree>
    <p:extLst>
      <p:ext uri="{BB962C8B-B14F-4D97-AF65-F5344CB8AC3E}">
        <p14:creationId xmlns:p14="http://schemas.microsoft.com/office/powerpoint/2010/main" val="49495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A2B4-3182-AA4E-8A93-066E651E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Zoom – logging into the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78BBB-1422-3B47-B274-A07D959E7C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760827"/>
          </a:xfrm>
        </p:spPr>
        <p:txBody>
          <a:bodyPr/>
          <a:lstStyle/>
          <a:p>
            <a:r>
              <a:rPr lang="en-US" dirty="0"/>
              <a:t>Click on the link provided in your confirmation email</a:t>
            </a:r>
          </a:p>
        </p:txBody>
      </p:sp>
    </p:spTree>
    <p:extLst>
      <p:ext uri="{BB962C8B-B14F-4D97-AF65-F5344CB8AC3E}">
        <p14:creationId xmlns:p14="http://schemas.microsoft.com/office/powerpoint/2010/main" val="1887843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DC0E88-D806-2742-8AC4-4DE77A30C3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526" t="4375" r="7312" b="37500"/>
          <a:stretch/>
        </p:blipFill>
        <p:spPr>
          <a:xfrm>
            <a:off x="1894190" y="200026"/>
            <a:ext cx="7949898" cy="5857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22994-1074-5A42-90EA-63FD9C9F4846}"/>
              </a:ext>
            </a:extLst>
          </p:cNvPr>
          <p:cNvSpPr/>
          <p:nvPr/>
        </p:nvSpPr>
        <p:spPr>
          <a:xfrm>
            <a:off x="7500938" y="385763"/>
            <a:ext cx="2343150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00AE56-A7F4-2140-AD37-380CE4029735}"/>
              </a:ext>
            </a:extLst>
          </p:cNvPr>
          <p:cNvCxnSpPr>
            <a:cxnSpLocks/>
          </p:cNvCxnSpPr>
          <p:nvPr/>
        </p:nvCxnSpPr>
        <p:spPr>
          <a:xfrm flipH="1">
            <a:off x="6096000" y="2471738"/>
            <a:ext cx="1104900" cy="757238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6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D047BC-A5C8-714E-8520-7DD40A3ED2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" y="15461"/>
            <a:ext cx="11201399" cy="673620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8E4E91-7331-B749-BE15-616F94117084}"/>
              </a:ext>
            </a:extLst>
          </p:cNvPr>
          <p:cNvCxnSpPr/>
          <p:nvPr/>
        </p:nvCxnSpPr>
        <p:spPr>
          <a:xfrm flipH="1" flipV="1">
            <a:off x="8358188" y="2008823"/>
            <a:ext cx="1828800" cy="64293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8660391-9FF6-614F-A585-FD11BCDB7702}"/>
              </a:ext>
            </a:extLst>
          </p:cNvPr>
          <p:cNvSpPr txBox="1"/>
          <p:nvPr/>
        </p:nvSpPr>
        <p:spPr>
          <a:xfrm>
            <a:off x="771293" y="6046618"/>
            <a:ext cx="2811818" cy="46166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 laptop view</a:t>
            </a:r>
          </a:p>
        </p:txBody>
      </p:sp>
    </p:spTree>
    <p:extLst>
      <p:ext uri="{BB962C8B-B14F-4D97-AF65-F5344CB8AC3E}">
        <p14:creationId xmlns:p14="http://schemas.microsoft.com/office/powerpoint/2010/main" val="178288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7C11F4-E231-FA42-AE92-B525EE0F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0720" y="4155"/>
            <a:ext cx="9959926" cy="6778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B764A-6A31-B04F-895C-D54719EE30C2}"/>
              </a:ext>
            </a:extLst>
          </p:cNvPr>
          <p:cNvSpPr txBox="1"/>
          <p:nvPr/>
        </p:nvSpPr>
        <p:spPr>
          <a:xfrm>
            <a:off x="2079674" y="6178062"/>
            <a:ext cx="2848708" cy="46166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287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7E92A6CF9024BA8FCC9FDEFF95094" ma:contentTypeVersion="10" ma:contentTypeDescription="Create a new document." ma:contentTypeScope="" ma:versionID="16b3b571fa0e06fb9717c53b4e483363">
  <xsd:schema xmlns:xsd="http://www.w3.org/2001/XMLSchema" xmlns:xs="http://www.w3.org/2001/XMLSchema" xmlns:p="http://schemas.microsoft.com/office/2006/metadata/properties" xmlns:ns2="a5af9ce9-4b1c-4f50-afdd-779a062fa3dc" targetNamespace="http://schemas.microsoft.com/office/2006/metadata/properties" ma:root="true" ma:fieldsID="03115d8b0f352be5774a461412198941" ns2:_="">
    <xsd:import namespace="a5af9ce9-4b1c-4f50-afdd-779a062fa3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f9ce9-4b1c-4f50-afdd-779a062fa3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A62636-7E10-4F05-B2F1-638443E4BA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447C84-7286-4066-B6E0-DF919F9FBD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af9ce9-4b1c-4f50-afdd-779a062fa3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108B8B-EF0C-447F-9C3B-9FB712BC23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517</Words>
  <Application>Microsoft Macintosh PowerPoint</Application>
  <PresentationFormat>Widescreen</PresentationFormat>
  <Paragraphs>90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Impact</vt:lpstr>
      <vt:lpstr>Main Event</vt:lpstr>
      <vt:lpstr>Zoom training for annual meeting of the convention </vt:lpstr>
      <vt:lpstr>Housekeeping</vt:lpstr>
      <vt:lpstr>Zoom                         And  </vt:lpstr>
      <vt:lpstr>PowerPoint Presentation</vt:lpstr>
      <vt:lpstr>Timetable for the annual meeting</vt:lpstr>
      <vt:lpstr>Zoom – logging into the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 training for annual meeting of the convention </dc:title>
  <dc:creator>Rae Costa</dc:creator>
  <cp:lastModifiedBy>Rae Costa</cp:lastModifiedBy>
  <cp:revision>13</cp:revision>
  <cp:lastPrinted>2020-09-02T19:28:15Z</cp:lastPrinted>
  <dcterms:created xsi:type="dcterms:W3CDTF">2020-09-02T19:27:34Z</dcterms:created>
  <dcterms:modified xsi:type="dcterms:W3CDTF">2020-09-12T17:40:28Z</dcterms:modified>
</cp:coreProperties>
</file>